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8" r:id="rId6"/>
    <p:sldId id="260" r:id="rId7"/>
    <p:sldId id="267" r:id="rId8"/>
    <p:sldId id="261" r:id="rId9"/>
    <p:sldId id="266" r:id="rId10"/>
    <p:sldId id="262" r:id="rId11"/>
    <p:sldId id="274" r:id="rId12"/>
    <p:sldId id="273" r:id="rId13"/>
    <p:sldId id="275" r:id="rId14"/>
    <p:sldId id="263" r:id="rId15"/>
    <p:sldId id="269" r:id="rId16"/>
    <p:sldId id="270" r:id="rId17"/>
    <p:sldId id="271" r:id="rId18"/>
    <p:sldId id="264" r:id="rId19"/>
    <p:sldId id="265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FFFFFF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School Management App: Streamlining School Operations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C4CE2F-F4BF-C523-B471-0431363BD80C}"/>
              </a:ext>
            </a:extLst>
          </p:cNvPr>
          <p:cNvSpPr/>
          <p:nvPr/>
        </p:nvSpPr>
        <p:spPr>
          <a:xfrm>
            <a:off x="3124200" y="4681686"/>
            <a:ext cx="762000" cy="8382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9165155"/>
            <a:ext cx="15014971" cy="1339432"/>
            <a:chOff x="-739801" y="-604610"/>
            <a:chExt cx="20019962" cy="178590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604610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FC85ED-DFDC-77B8-124D-BB7FBC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9" y="1424296"/>
            <a:ext cx="5410202" cy="6548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7D0F-3DE8-609F-804E-3AC7E10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8612"/>
            <a:ext cx="5486400" cy="6719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56031-5D23-B62C-EFD8-0FA222DC658E}"/>
              </a:ext>
            </a:extLst>
          </p:cNvPr>
          <p:cNvSpPr txBox="1"/>
          <p:nvPr/>
        </p:nvSpPr>
        <p:spPr>
          <a:xfrm>
            <a:off x="1808470" y="7923423"/>
            <a:ext cx="2762535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Scanned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78C18-ABEE-74BF-1C82-485FCFC00E1D}"/>
              </a:ext>
            </a:extLst>
          </p:cNvPr>
          <p:cNvSpPr txBox="1"/>
          <p:nvPr/>
        </p:nvSpPr>
        <p:spPr>
          <a:xfrm>
            <a:off x="8915400" y="7923423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OCR SYSTEM</a:t>
            </a:r>
          </a:p>
        </p:txBody>
      </p:sp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B8BD65E9-CE05-FBA0-653A-890B7F9D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24" y="4700261"/>
            <a:ext cx="914400" cy="9144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9D4F97B3-3E0B-921B-39DF-2B8D2A20A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4000" y="4700261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CBEBC2F2-25D1-F234-215E-2705E52A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6600" y="4381500"/>
            <a:ext cx="1752600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BBE56-B554-429F-A58E-F667C6EF1701}"/>
              </a:ext>
            </a:extLst>
          </p:cNvPr>
          <p:cNvSpPr txBox="1"/>
          <p:nvPr/>
        </p:nvSpPr>
        <p:spPr>
          <a:xfrm>
            <a:off x="14882848" y="6139642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993251" y="9123945"/>
            <a:ext cx="15014971" cy="1380642"/>
            <a:chOff x="0" y="-659557"/>
            <a:chExt cx="20019962" cy="1840855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0" y="-65955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2213371" y="312946"/>
            <a:ext cx="13106400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52E76-7389-CCEC-C9D4-2F6FD0EF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2" t="25555" r="39640" b="10740"/>
          <a:stretch/>
        </p:blipFill>
        <p:spPr>
          <a:xfrm>
            <a:off x="9713104" y="1562100"/>
            <a:ext cx="320040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299062-C618-3590-0FE0-DCCDAFE7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7" t="30000" r="48333" b="6296"/>
          <a:stretch/>
        </p:blipFill>
        <p:spPr>
          <a:xfrm>
            <a:off x="4038600" y="1568355"/>
            <a:ext cx="3200400" cy="655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971800" y="9029700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620962" y="277862"/>
            <a:ext cx="14173200" cy="846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8C1548F-AA02-96D6-A3B3-58DC841C7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"/>
          <a:stretch/>
        </p:blipFill>
        <p:spPr>
          <a:xfrm>
            <a:off x="3489971" y="1368920"/>
            <a:ext cx="10515533" cy="672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CF0C55-6DB3-509D-45BF-25C5F33CF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2156980" y="909953"/>
            <a:ext cx="14104292" cy="7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CB44315-99FD-7662-BBDE-3DA2B7FCCD8B}"/>
              </a:ext>
            </a:extLst>
          </p:cNvPr>
          <p:cNvSpPr/>
          <p:nvPr/>
        </p:nvSpPr>
        <p:spPr>
          <a:xfrm>
            <a:off x="11429998" y="603980"/>
            <a:ext cx="1676401" cy="334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945028" y="426146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2993250" y="8796791"/>
            <a:ext cx="15014971" cy="1707796"/>
            <a:chOff x="-1" y="-1095763"/>
            <a:chExt cx="20019962" cy="2277061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1" y="-1095763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394C3BA-0CF8-C7E7-C0FF-E2040FB19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1456414" y="989653"/>
            <a:ext cx="14173200" cy="74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1132</Words>
  <Application>Microsoft Office PowerPoint</Application>
  <PresentationFormat>Custom</PresentationFormat>
  <Paragraphs>223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Arimo</vt:lpstr>
      <vt:lpstr>Arial</vt:lpstr>
      <vt:lpstr>Arimo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7</cp:revision>
  <dcterms:created xsi:type="dcterms:W3CDTF">2006-08-16T00:00:00Z</dcterms:created>
  <dcterms:modified xsi:type="dcterms:W3CDTF">2025-01-11T13:32:06Z</dcterms:modified>
  <dc:identifier>DAGb4aZJm5c</dc:identifier>
</cp:coreProperties>
</file>